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Intro Rust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431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305403"/>
            <a:ext cx="7596000" cy="861241"/>
            <a:chOff x="0" y="0"/>
            <a:chExt cx="2722235" cy="308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2235" cy="308649"/>
            </a:xfrm>
            <a:custGeom>
              <a:avLst/>
              <a:gdLst/>
              <a:ahLst/>
              <a:cxnLst/>
              <a:rect l="l" t="t" r="r" b="b"/>
              <a:pathLst>
                <a:path w="2722235" h="308649">
                  <a:moveTo>
                    <a:pt x="0" y="0"/>
                  </a:moveTo>
                  <a:lnTo>
                    <a:pt x="2722235" y="0"/>
                  </a:lnTo>
                  <a:lnTo>
                    <a:pt x="2722235" y="308649"/>
                  </a:lnTo>
                  <a:lnTo>
                    <a:pt x="0" y="308649"/>
                  </a:lnTo>
                  <a:close/>
                </a:path>
              </a:pathLst>
            </a:custGeom>
            <a:solidFill>
              <a:srgbClr val="05750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22235" cy="337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867" y="1616298"/>
            <a:ext cx="7330266" cy="539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57505"/>
                </a:solidFill>
                <a:latin typeface="Intro Rust"/>
                <a:ea typeface="Intro Rust"/>
                <a:cs typeface="Intro Rust"/>
                <a:sym typeface="Intro Rust"/>
              </a:rPr>
              <a:t>Is your child due to start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dirty="0">
                <a:solidFill>
                  <a:srgbClr val="057505"/>
                </a:solidFill>
                <a:latin typeface="Intro Rust"/>
                <a:ea typeface="Intro Rust"/>
                <a:cs typeface="Intro Rust"/>
                <a:sym typeface="Intro Rust"/>
              </a:rPr>
              <a:t>Nursery or Reception in September 2026?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We would like to welcome you to our Open Day on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spc="85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Tuesday 11th November 2025</a:t>
            </a:r>
          </a:p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b="1" spc="85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9.30am – 11am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endParaRPr lang="en-US" sz="1999" b="1" spc="85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60"/>
              </a:lnSpc>
              <a:spcBef>
                <a:spcPct val="0"/>
              </a:spcBef>
            </a:pPr>
            <a:endParaRPr lang="en-US" sz="1999" b="1" spc="85" dirty="0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499" spc="-73" dirty="0">
                <a:solidFill>
                  <a:srgbClr val="057505"/>
                </a:solidFill>
                <a:latin typeface="Intro Rust"/>
                <a:ea typeface="Intro Rust"/>
                <a:cs typeface="Intro Rust"/>
                <a:sym typeface="Intro Rust"/>
              </a:rPr>
              <a:t>Come and experience the warm, welcoming atmosphere of Shalom Noam</a:t>
            </a:r>
          </a:p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1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Meet the Headteacher, Head of Kodesh, Governors, Staff and some of our delightful pupils</a:t>
            </a:r>
          </a:p>
          <a:p>
            <a:pPr algn="ctr">
              <a:lnSpc>
                <a:spcPts val="1680"/>
              </a:lnSpc>
              <a:spcBef>
                <a:spcPct val="0"/>
              </a:spcBef>
            </a:pPr>
            <a:endParaRPr lang="en-US" sz="11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-5" dirty="0">
                <a:solidFill>
                  <a:srgbClr val="057505"/>
                </a:solidFill>
                <a:latin typeface="Intro Rust"/>
                <a:ea typeface="Intro Rust"/>
                <a:cs typeface="Intro Rust"/>
                <a:sym typeface="Intro Rust"/>
              </a:rPr>
              <a:t>Join a tour of the school and see learning in action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endParaRPr lang="en-US" sz="1800" spc="-5" dirty="0">
              <a:solidFill>
                <a:srgbClr val="057505"/>
              </a:solidFill>
              <a:latin typeface="Intro Rust"/>
              <a:ea typeface="Intro Rust"/>
              <a:cs typeface="Intro Rust"/>
              <a:sym typeface="Intro Rust"/>
            </a:endParaRP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Please email office@shalomnoam.org to register for the tour</a:t>
            </a: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Please ensure you respond by Thursday 6th November 2025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endParaRPr lang="en-US" sz="15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you have any questions, please call the school office:</a:t>
            </a:r>
          </a:p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020 8908 9491 or email office@shalomnoam.org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7560000" cy="1361362"/>
          </a:xfrm>
          <a:custGeom>
            <a:avLst/>
            <a:gdLst/>
            <a:ahLst/>
            <a:cxnLst/>
            <a:rect l="l" t="t" r="r" b="b"/>
            <a:pathLst>
              <a:path w="7560000" h="1361362">
                <a:moveTo>
                  <a:pt x="0" y="0"/>
                </a:moveTo>
                <a:lnTo>
                  <a:pt x="7560000" y="0"/>
                </a:lnTo>
                <a:lnTo>
                  <a:pt x="7560000" y="1361362"/>
                </a:lnTo>
                <a:lnTo>
                  <a:pt x="0" y="1361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69" r="-6787" b="-1997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2552758" y="8049901"/>
            <a:ext cx="2534099" cy="25340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856" t="-4591" r="-4192"/>
              </a:stretch>
            </a:blipFill>
            <a:ln w="38100" cap="sq">
              <a:solidFill>
                <a:srgbClr val="057505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62121" y="7167411"/>
            <a:ext cx="2379959" cy="237995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9859" t="-68139" r="-28279"/>
              </a:stretch>
            </a:blipFill>
            <a:ln w="38100" cap="sq">
              <a:solidFill>
                <a:srgbClr val="057505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50298" y="10231085"/>
            <a:ext cx="2309702" cy="460915"/>
            <a:chOff x="0" y="0"/>
            <a:chExt cx="827745" cy="1651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7745" cy="165182"/>
            </a:xfrm>
            <a:custGeom>
              <a:avLst/>
              <a:gdLst/>
              <a:ahLst/>
              <a:cxnLst/>
              <a:rect l="l" t="t" r="r" b="b"/>
              <a:pathLst>
                <a:path w="827745" h="165182">
                  <a:moveTo>
                    <a:pt x="0" y="0"/>
                  </a:moveTo>
                  <a:lnTo>
                    <a:pt x="827745" y="0"/>
                  </a:lnTo>
                  <a:lnTo>
                    <a:pt x="827745" y="165182"/>
                  </a:lnTo>
                  <a:lnTo>
                    <a:pt x="0" y="165182"/>
                  </a:lnTo>
                  <a:close/>
                </a:path>
              </a:pathLst>
            </a:custGeom>
            <a:solidFill>
              <a:srgbClr val="05750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27745" cy="18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2945" y="7167411"/>
            <a:ext cx="2436021" cy="243602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1144" t="-1955" r="-22518" b="-3636"/>
              </a:stretch>
            </a:blipFill>
            <a:ln w="38100" cap="sq">
              <a:solidFill>
                <a:srgbClr val="057505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355633" y="10332955"/>
            <a:ext cx="2099031" cy="238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4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www.shalomnoam.org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923e34-ffe4-4ebc-b82c-53ca2a4cd1bc">
      <Terms xmlns="http://schemas.microsoft.com/office/infopath/2007/PartnerControls"/>
    </lcf76f155ced4ddcb4097134ff3c332f>
    <TaxCatchAll xmlns="6889ea61-1859-4ace-8fb0-1f0d2fa806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B7D0575723954FB733AFA4B03A95C2" ma:contentTypeVersion="18" ma:contentTypeDescription="Create a new document." ma:contentTypeScope="" ma:versionID="42c07ab9469885c31063d75f027d26ce">
  <xsd:schema xmlns:xsd="http://www.w3.org/2001/XMLSchema" xmlns:xs="http://www.w3.org/2001/XMLSchema" xmlns:p="http://schemas.microsoft.com/office/2006/metadata/properties" xmlns:ns2="97923e34-ffe4-4ebc-b82c-53ca2a4cd1bc" xmlns:ns3="6889ea61-1859-4ace-8fb0-1f0d2fa806c3" targetNamespace="http://schemas.microsoft.com/office/2006/metadata/properties" ma:root="true" ma:fieldsID="a30690e31c889a1fc7f14245b9de3a5d" ns2:_="" ns3:_="">
    <xsd:import namespace="97923e34-ffe4-4ebc-b82c-53ca2a4cd1bc"/>
    <xsd:import namespace="6889ea61-1859-4ace-8fb0-1f0d2fa80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23e34-ffe4-4ebc-b82c-53ca2a4cd1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0cb0d3-be9c-4848-860a-c90f50e10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9ea61-1859-4ace-8fb0-1f0d2fa80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d6ba23-d959-46dc-9788-495851119356}" ma:internalName="TaxCatchAll" ma:showField="CatchAllData" ma:web="6889ea61-1859-4ace-8fb0-1f0d2fa80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0EB757-D17C-460C-B230-897D5F341B0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97923e34-ffe4-4ebc-b82c-53ca2a4cd1b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889ea61-1859-4ace-8fb0-1f0d2fa806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7C1FAE-5781-48E2-90DB-3760C5938F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451445-A5B7-4378-A4C1-041102F606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923e34-ffe4-4ebc-b82c-53ca2a4cd1bc"/>
    <ds:schemaRef ds:uri="6889ea61-1859-4ace-8fb0-1f0d2fa80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Intro Rust</vt:lpstr>
      <vt:lpstr>Arial</vt:lpstr>
      <vt:lpstr>Calibri</vt:lpstr>
      <vt:lpstr>Canva Sans</vt:lpstr>
      <vt:lpstr>Canva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Morning Advert 2025</dc:title>
  <dc:creator>Leah Sternlicht</dc:creator>
  <cp:lastModifiedBy>Marilyn Gerson</cp:lastModifiedBy>
  <cp:revision>1</cp:revision>
  <dcterms:created xsi:type="dcterms:W3CDTF">2006-08-16T00:00:00Z</dcterms:created>
  <dcterms:modified xsi:type="dcterms:W3CDTF">2025-09-30T18:13:42Z</dcterms:modified>
  <dc:identifier>DAGykS5PV9A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0x010100BFB7D0575723954FB733AFA4B03A95C2</vt:lpwstr>
  </property>
</Properties>
</file>